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75" r:id="rId3"/>
    <p:sldId id="277" r:id="rId4"/>
    <p:sldId id="278" r:id="rId5"/>
    <p:sldId id="279" r:id="rId6"/>
    <p:sldId id="280" r:id="rId7"/>
    <p:sldId id="285" r:id="rId8"/>
    <p:sldId id="286" r:id="rId9"/>
    <p:sldId id="287" r:id="rId10"/>
    <p:sldId id="288" r:id="rId11"/>
    <p:sldId id="299" r:id="rId12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2" d="100"/>
          <a:sy n="52" d="100"/>
        </p:scale>
        <p:origin x="48" y="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5DB-3922-4ABF-88EA-D58AF1BCA5F4}" type="datetimeFigureOut">
              <a:rPr lang="fr-BE" smtClean="0"/>
              <a:pPr/>
              <a:t>10-03-19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4433-3D51-47B5-A080-88CEF083126D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945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5DB-3922-4ABF-88EA-D58AF1BCA5F4}" type="datetimeFigureOut">
              <a:rPr lang="fr-BE" smtClean="0"/>
              <a:pPr/>
              <a:t>10-03-19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4433-3D51-47B5-A080-88CEF083126D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374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5DB-3922-4ABF-88EA-D58AF1BCA5F4}" type="datetimeFigureOut">
              <a:rPr lang="fr-BE" smtClean="0"/>
              <a:pPr/>
              <a:t>10-03-19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4433-3D51-47B5-A080-88CEF083126D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356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5DB-3922-4ABF-88EA-D58AF1BCA5F4}" type="datetimeFigureOut">
              <a:rPr lang="fr-BE" smtClean="0"/>
              <a:pPr/>
              <a:t>10-03-19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4433-3D51-47B5-A080-88CEF083126D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198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5DB-3922-4ABF-88EA-D58AF1BCA5F4}" type="datetimeFigureOut">
              <a:rPr lang="fr-BE" smtClean="0"/>
              <a:pPr/>
              <a:t>10-03-19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4433-3D51-47B5-A080-88CEF083126D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112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5DB-3922-4ABF-88EA-D58AF1BCA5F4}" type="datetimeFigureOut">
              <a:rPr lang="fr-BE" smtClean="0"/>
              <a:pPr/>
              <a:t>10-03-19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4433-3D51-47B5-A080-88CEF083126D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592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5DB-3922-4ABF-88EA-D58AF1BCA5F4}" type="datetimeFigureOut">
              <a:rPr lang="fr-BE" smtClean="0"/>
              <a:pPr/>
              <a:t>10-03-19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4433-3D51-47B5-A080-88CEF083126D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618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5DB-3922-4ABF-88EA-D58AF1BCA5F4}" type="datetimeFigureOut">
              <a:rPr lang="fr-BE" smtClean="0"/>
              <a:pPr/>
              <a:t>10-03-19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4433-3D51-47B5-A080-88CEF083126D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833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5DB-3922-4ABF-88EA-D58AF1BCA5F4}" type="datetimeFigureOut">
              <a:rPr lang="fr-BE" smtClean="0"/>
              <a:pPr/>
              <a:t>10-03-19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4433-3D51-47B5-A080-88CEF083126D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721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5DB-3922-4ABF-88EA-D58AF1BCA5F4}" type="datetimeFigureOut">
              <a:rPr lang="fr-BE" smtClean="0"/>
              <a:pPr/>
              <a:t>10-03-19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4433-3D51-47B5-A080-88CEF083126D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667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5DB-3922-4ABF-88EA-D58AF1BCA5F4}" type="datetimeFigureOut">
              <a:rPr lang="fr-BE" smtClean="0"/>
              <a:pPr/>
              <a:t>10-03-19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4433-3D51-47B5-A080-88CEF083126D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431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345DB-3922-4ABF-88EA-D58AF1BCA5F4}" type="datetimeFigureOut">
              <a:rPr lang="fr-BE" smtClean="0"/>
              <a:pPr/>
              <a:t>10-03-19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64433-3D51-47B5-A080-88CEF083126D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676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39.jpeg"/><Relationship Id="rId7" Type="http://schemas.openxmlformats.org/officeDocument/2006/relationships/image" Target="../media/image2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3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9.jpeg"/><Relationship Id="rId7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34.jpeg"/><Relationship Id="rId7" Type="http://schemas.openxmlformats.org/officeDocument/2006/relationships/image" Target="../media/image2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amalle\Pictures\vol montgolfière\DSC0385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797" y="1922540"/>
            <a:ext cx="5921774" cy="4441331"/>
          </a:xfrm>
          <a:prstGeom prst="rect">
            <a:avLst/>
          </a:prstGeom>
          <a:noFill/>
        </p:spPr>
      </p:pic>
      <p:pic>
        <p:nvPicPr>
          <p:cNvPr id="1030" name="Picture 6" descr="C:\Users\lamalle\Pictures\pepinster cen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725" y="1922540"/>
            <a:ext cx="5057749" cy="2832339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5411FA-34B2-4CA2-A112-9C1A33B31EEE}"/>
              </a:ext>
            </a:extLst>
          </p:cNvPr>
          <p:cNvSpPr/>
          <p:nvPr/>
        </p:nvSpPr>
        <p:spPr>
          <a:xfrm>
            <a:off x="2879499" y="144540"/>
            <a:ext cx="51122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6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Energivore »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theatre project of the CPAS of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Pepinster</a:t>
            </a:r>
            <a:endParaRPr lang="fr-BE" sz="2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0FB7F6-E7F6-40CE-86E8-CB3191C111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38" y="5039359"/>
            <a:ext cx="2643991" cy="1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amalle\Pictures\energivore 150417\DSC0559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47" y="712760"/>
            <a:ext cx="3947366" cy="2960525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523401" y="242185"/>
            <a:ext cx="114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400" dirty="0" err="1"/>
              <a:t>attic</a:t>
            </a:r>
            <a:endParaRPr lang="fr-BE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231390" y="238474"/>
            <a:ext cx="334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/>
              <a:t>back to the entrance hall</a:t>
            </a:r>
            <a:endParaRPr lang="fr-BE" sz="2400" dirty="0"/>
          </a:p>
        </p:txBody>
      </p:sp>
      <p:pic>
        <p:nvPicPr>
          <p:cNvPr id="13314" name="Picture 2" descr="C:\Users\lamalle\Pictures\Olne Energivore\DSC0736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43" y="3773101"/>
            <a:ext cx="3937070" cy="2953573"/>
          </a:xfrm>
          <a:prstGeom prst="rect">
            <a:avLst/>
          </a:prstGeom>
          <a:noFill/>
        </p:spPr>
      </p:pic>
      <p:pic>
        <p:nvPicPr>
          <p:cNvPr id="13315" name="Picture 3" descr="C:\Users\lamalle\Pictures\Olne Energivore\DSC07392b.jpg"/>
          <p:cNvPicPr>
            <a:picLocks noChangeAspect="1" noChangeArrowheads="1"/>
          </p:cNvPicPr>
          <p:nvPr/>
        </p:nvPicPr>
        <p:blipFill>
          <a:blip r:embed="rId4" cstate="print"/>
          <a:srcRect l="21986" t="8723" r="13928"/>
          <a:stretch>
            <a:fillRect/>
          </a:stretch>
        </p:blipFill>
        <p:spPr bwMode="auto">
          <a:xfrm>
            <a:off x="4571608" y="2347385"/>
            <a:ext cx="1469113" cy="1569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16" name="Picture 4" descr="C:\Users\lamalle\Pictures\Olne Energivore\DSC07393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9476" y="3773101"/>
            <a:ext cx="3947362" cy="2961294"/>
          </a:xfrm>
          <a:prstGeom prst="rect">
            <a:avLst/>
          </a:prstGeom>
          <a:noFill/>
        </p:spPr>
      </p:pic>
      <p:pic>
        <p:nvPicPr>
          <p:cNvPr id="18" name="Picture 5" descr="C:\Users\lamalle\Pictures\energivore 150417\DSC05662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9476" y="712761"/>
            <a:ext cx="3947362" cy="2960524"/>
          </a:xfrm>
          <a:prstGeom prst="rect">
            <a:avLst/>
          </a:prstGeom>
          <a:noFill/>
        </p:spPr>
      </p:pic>
      <p:pic>
        <p:nvPicPr>
          <p:cNvPr id="12" name="Picture 3" descr="footprints-151189_64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597679">
            <a:off x="6221125" y="5028115"/>
            <a:ext cx="631825" cy="10810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Ellipse 12"/>
          <p:cNvSpPr/>
          <p:nvPr/>
        </p:nvSpPr>
        <p:spPr>
          <a:xfrm>
            <a:off x="607867" y="766071"/>
            <a:ext cx="489857" cy="48985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680560" y="753512"/>
            <a:ext cx="54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400" b="1" dirty="0"/>
              <a:t>6</a:t>
            </a:r>
          </a:p>
        </p:txBody>
      </p:sp>
      <p:sp>
        <p:nvSpPr>
          <p:cNvPr id="15" name="Ellipse 14"/>
          <p:cNvSpPr/>
          <p:nvPr/>
        </p:nvSpPr>
        <p:spPr>
          <a:xfrm>
            <a:off x="7323921" y="753512"/>
            <a:ext cx="489857" cy="48985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7415310" y="753512"/>
            <a:ext cx="54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400" b="1" dirty="0"/>
              <a:t>7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571608" y="1286196"/>
            <a:ext cx="180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800" dirty="0" err="1">
                <a:latin typeface="Gill Sans Ultra Bold Condensed" pitchFamily="34" charset="0"/>
              </a:rPr>
              <a:t>insulation</a:t>
            </a:r>
            <a:endParaRPr lang="fr-BE" sz="2800" dirty="0">
              <a:latin typeface="Gill Sans Ultra Bold Condensed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71609" y="4040116"/>
            <a:ext cx="2588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800" dirty="0" err="1">
                <a:latin typeface="Gill Sans Ultra Bold Condensed" pitchFamily="34" charset="0"/>
              </a:rPr>
              <a:t>energy</a:t>
            </a:r>
            <a:r>
              <a:rPr lang="fr-BE" sz="2800" dirty="0">
                <a:latin typeface="Gill Sans Ultra Bold Condensed" pitchFamily="34" charset="0"/>
              </a:rPr>
              <a:t> </a:t>
            </a:r>
            <a:r>
              <a:rPr lang="fr-BE" sz="2800" dirty="0" err="1">
                <a:latin typeface="Gill Sans Ultra Bold Condensed" pitchFamily="34" charset="0"/>
              </a:rPr>
              <a:t>bonuses</a:t>
            </a:r>
            <a:r>
              <a:rPr lang="fr-BE" sz="2800" dirty="0">
                <a:latin typeface="Gill Sans Ultra Bold Condensed" pitchFamily="34" charset="0"/>
              </a:rPr>
              <a:t> and </a:t>
            </a:r>
            <a:r>
              <a:rPr lang="fr-BE" sz="2800" dirty="0" err="1">
                <a:latin typeface="Gill Sans Ultra Bold Condensed" pitchFamily="34" charset="0"/>
              </a:rPr>
              <a:t>advice</a:t>
            </a:r>
            <a:endParaRPr lang="fr-BE" sz="2800" dirty="0">
              <a:latin typeface="Gill Sans Ultra Bold Condensed" pitchFamily="34" charset="0"/>
            </a:endParaRPr>
          </a:p>
        </p:txBody>
      </p:sp>
      <p:pic>
        <p:nvPicPr>
          <p:cNvPr id="22" name="Picture 3" descr="footprints-151189_64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597679">
            <a:off x="4809738" y="5542561"/>
            <a:ext cx="631825" cy="10810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60FB7F6-E7F6-40CE-86E8-CB3191C111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50" y="246256"/>
            <a:ext cx="1287611" cy="6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4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609599" y="4930336"/>
            <a:ext cx="10920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Thank you for your attention</a:t>
            </a:r>
            <a:endParaRPr lang="fr-BE" sz="72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29" y="626246"/>
            <a:ext cx="73342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4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malle\Pictures\actions collec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4172" y="4638341"/>
            <a:ext cx="2860489" cy="1963181"/>
          </a:xfrm>
          <a:prstGeom prst="rect">
            <a:avLst/>
          </a:prstGeom>
          <a:noFill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FA18E8E-FDE9-4DE7-BA91-079002487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65" y="256478"/>
            <a:ext cx="4487957" cy="63450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943056" y="3625795"/>
            <a:ext cx="63902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« ENERGIVORE</a:t>
            </a:r>
            <a:r>
              <a:rPr lang="fr-BE" sz="6000" dirty="0">
                <a:solidFill>
                  <a:srgbClr val="00B050"/>
                </a:solidFill>
              </a:rPr>
              <a:t> »</a:t>
            </a:r>
            <a:endParaRPr lang="fr-BE" sz="6000" dirty="0"/>
          </a:p>
          <a:p>
            <a:endParaRPr lang="fr-BE" sz="5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B30256-FA48-46E4-9FEF-C7F1D00CA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72" y="256478"/>
            <a:ext cx="2860490" cy="31780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60FB7F6-E7F6-40CE-86E8-CB3191C111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100" y="6112608"/>
            <a:ext cx="1287611" cy="6450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0FB7F6-E7F6-40CE-86E8-CB3191C111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266" y="6112608"/>
            <a:ext cx="1287611" cy="6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4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lamalle\Pictures\energivore 150417\DSC0559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15" y="345105"/>
            <a:ext cx="3048169" cy="4063607"/>
          </a:xfrm>
          <a:prstGeom prst="rect">
            <a:avLst/>
          </a:prstGeom>
          <a:noFill/>
        </p:spPr>
      </p:pic>
      <p:pic>
        <p:nvPicPr>
          <p:cNvPr id="7173" name="Picture 5" descr="C:\Users\lamalle\Pictures\energivore 150417\DSC0562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7931" y="929880"/>
            <a:ext cx="2207344" cy="2943125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6350005" y="126786"/>
            <a:ext cx="197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3200" dirty="0"/>
              <a:t>the </a:t>
            </a:r>
            <a:r>
              <a:rPr lang="fr-BE" sz="3200" dirty="0" err="1"/>
              <a:t>actors</a:t>
            </a:r>
            <a:endParaRPr lang="fr-BE" sz="3200" dirty="0"/>
          </a:p>
        </p:txBody>
      </p:sp>
      <p:pic>
        <p:nvPicPr>
          <p:cNvPr id="7178" name="Picture 10" descr="C:\Users\lamalle\Pictures\Olne Energivore\DSC07330b.jpg"/>
          <p:cNvPicPr>
            <a:picLocks noChangeAspect="1" noChangeArrowheads="1"/>
          </p:cNvPicPr>
          <p:nvPr/>
        </p:nvPicPr>
        <p:blipFill>
          <a:blip r:embed="rId4" cstate="print"/>
          <a:srcRect l="13684" b="13069"/>
          <a:stretch>
            <a:fillRect/>
          </a:stretch>
        </p:blipFill>
        <p:spPr bwMode="auto">
          <a:xfrm>
            <a:off x="3868813" y="4408712"/>
            <a:ext cx="2900284" cy="2190717"/>
          </a:xfrm>
          <a:prstGeom prst="rect">
            <a:avLst/>
          </a:prstGeom>
          <a:noFill/>
        </p:spPr>
      </p:pic>
      <p:pic>
        <p:nvPicPr>
          <p:cNvPr id="7179" name="Picture 11" descr="C:\Users\lamalle\Pictures\Olne Energivore\DSC0733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7344" y="3361072"/>
            <a:ext cx="4316683" cy="3238357"/>
          </a:xfrm>
          <a:prstGeom prst="rect">
            <a:avLst/>
          </a:prstGeom>
          <a:noFill/>
        </p:spPr>
      </p:pic>
      <p:pic>
        <p:nvPicPr>
          <p:cNvPr id="7180" name="Picture 12" descr="C:\Users\lamalle\Pictures\energivore 150417\DSC05622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4849" y="929880"/>
            <a:ext cx="2560648" cy="1920486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188157" y="4805024"/>
            <a:ext cx="3119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fr-BE" sz="6600" dirty="0" err="1">
                <a:solidFill>
                  <a:srgbClr val="00B050"/>
                </a:solidFill>
              </a:rPr>
              <a:t>welcom</a:t>
            </a:r>
            <a:endParaRPr lang="fr-BE" sz="6600" dirty="0">
              <a:solidFill>
                <a:srgbClr val="00B05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60FB7F6-E7F6-40CE-86E8-CB3191C111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6122133"/>
            <a:ext cx="1287611" cy="6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4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lamalle\Pictures\energivore 150417\DSC0562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9095" y="953529"/>
            <a:ext cx="2837229" cy="2127922"/>
          </a:xfrm>
          <a:prstGeom prst="rect">
            <a:avLst/>
          </a:prstGeom>
          <a:noFill/>
        </p:spPr>
      </p:pic>
      <p:pic>
        <p:nvPicPr>
          <p:cNvPr id="8195" name="Picture 3" descr="C:\Users\lamalle\Pictures\Olne Energivore\DSC0734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898" y="3990674"/>
            <a:ext cx="3607031" cy="2705685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626479" y="324719"/>
            <a:ext cx="481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fr-BE" sz="3200" dirty="0" err="1"/>
              <a:t>energy</a:t>
            </a:r>
            <a:r>
              <a:rPr lang="fr-BE" sz="3200" dirty="0"/>
              <a:t> guides</a:t>
            </a:r>
          </a:p>
        </p:txBody>
      </p:sp>
      <p:pic>
        <p:nvPicPr>
          <p:cNvPr id="8196" name="Picture 4" descr="C:\Users\lamalle\Pictures\Olne Energivore\DSC07382b.jpg"/>
          <p:cNvPicPr>
            <a:picLocks noChangeAspect="1" noChangeArrowheads="1"/>
          </p:cNvPicPr>
          <p:nvPr/>
        </p:nvPicPr>
        <p:blipFill>
          <a:blip r:embed="rId4" cstate="print"/>
          <a:srcRect l="11293" t="21695" r="9381" b="1937"/>
          <a:stretch>
            <a:fillRect/>
          </a:stretch>
        </p:blipFill>
        <p:spPr bwMode="auto">
          <a:xfrm>
            <a:off x="5629721" y="953529"/>
            <a:ext cx="2946355" cy="2127922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0" y="909494"/>
            <a:ext cx="5945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fr-BE" sz="6600" dirty="0">
                <a:solidFill>
                  <a:srgbClr val="00B050"/>
                </a:solidFill>
              </a:rPr>
              <a:t>information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60FB7F6-E7F6-40CE-86E8-CB3191C111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08319"/>
            <a:ext cx="1287611" cy="64503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3259153"/>
            <a:ext cx="6391053" cy="34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4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lamalle\Pictures\Olne Energivore\DSC0738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12" y="2914179"/>
            <a:ext cx="5072745" cy="3805552"/>
          </a:xfrm>
          <a:prstGeom prst="rect">
            <a:avLst/>
          </a:prstGeom>
          <a:noFill/>
        </p:spPr>
      </p:pic>
      <p:pic>
        <p:nvPicPr>
          <p:cNvPr id="9220" name="Picture 4" descr="C:\Users\lamalle\Pictures\Olne Energivore\DSC0735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7871" y="290264"/>
            <a:ext cx="3507450" cy="4675380"/>
          </a:xfrm>
          <a:prstGeom prst="rect">
            <a:avLst/>
          </a:prstGeom>
          <a:noFill/>
        </p:spPr>
      </p:pic>
      <p:pic>
        <p:nvPicPr>
          <p:cNvPr id="9221" name="Picture 5" descr="C:\Users\lamalle\Pictures\energivore 150417\DSC0566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4443" y="1716127"/>
            <a:ext cx="2817541" cy="211315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48674" y="290264"/>
            <a:ext cx="4307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fr-BE" sz="3200" dirty="0" err="1"/>
              <a:t>energy</a:t>
            </a:r>
            <a:r>
              <a:rPr lang="fr-BE" sz="3200" dirty="0"/>
              <a:t> </a:t>
            </a:r>
            <a:r>
              <a:rPr lang="fr-BE" sz="3200" dirty="0" err="1"/>
              <a:t>counters</a:t>
            </a:r>
            <a:endParaRPr lang="fr-BE" sz="3200" dirty="0"/>
          </a:p>
        </p:txBody>
      </p:sp>
      <p:pic>
        <p:nvPicPr>
          <p:cNvPr id="9222" name="Picture 6" descr="C:\Users\lamalle\Pictures\logo_guichets_energie_wallonie_qua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2535" y="1079776"/>
            <a:ext cx="2019300" cy="49530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5734050" y="5289219"/>
            <a:ext cx="4029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fr-BE" sz="6600" dirty="0">
                <a:solidFill>
                  <a:srgbClr val="00B050"/>
                </a:solidFill>
              </a:rPr>
              <a:t>expertise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60FB7F6-E7F6-40CE-86E8-CB3191C111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710" y="6074700"/>
            <a:ext cx="1287611" cy="6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4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amalle\Pictures\energivore 150417\DSC056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697" y="3771899"/>
            <a:ext cx="3784602" cy="2838451"/>
          </a:xfrm>
          <a:prstGeom prst="rect">
            <a:avLst/>
          </a:prstGeom>
          <a:noFill/>
        </p:spPr>
      </p:pic>
      <p:pic>
        <p:nvPicPr>
          <p:cNvPr id="10243" name="Picture 3" descr="C:\Users\lamalle\Pictures\energivore 150417\DSC05609b.jpg"/>
          <p:cNvPicPr>
            <a:picLocks noChangeAspect="1" noChangeArrowheads="1"/>
          </p:cNvPicPr>
          <p:nvPr/>
        </p:nvPicPr>
        <p:blipFill>
          <a:blip r:embed="rId3" cstate="print"/>
          <a:srcRect t="14510" r="653"/>
          <a:stretch>
            <a:fillRect/>
          </a:stretch>
        </p:blipFill>
        <p:spPr bwMode="auto">
          <a:xfrm>
            <a:off x="7379150" y="3726407"/>
            <a:ext cx="4432300" cy="2883943"/>
          </a:xfrm>
          <a:prstGeom prst="rect">
            <a:avLst/>
          </a:prstGeom>
          <a:noFill/>
        </p:spPr>
      </p:pic>
      <p:pic>
        <p:nvPicPr>
          <p:cNvPr id="10244" name="Picture 4" descr="C:\Users\lamalle\Pictures\Olne Energivore\DSC0736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716" y="180974"/>
            <a:ext cx="4432300" cy="3324225"/>
          </a:xfrm>
          <a:prstGeom prst="rect">
            <a:avLst/>
          </a:prstGeom>
          <a:noFill/>
        </p:spPr>
      </p:pic>
      <p:pic>
        <p:nvPicPr>
          <p:cNvPr id="10245" name="Picture 5" descr="C:\Users\lamalle\Pictures\Olne Energivore\DSC0736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3453" y="180974"/>
            <a:ext cx="3783695" cy="283777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 rot="20605706">
            <a:off x="4323527" y="3295402"/>
            <a:ext cx="340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fr-BE" sz="3200" dirty="0"/>
              <a:t>… and the </a:t>
            </a:r>
            <a:r>
              <a:rPr lang="fr-BE" sz="3200" dirty="0" err="1"/>
              <a:t>guests</a:t>
            </a:r>
            <a:r>
              <a:rPr lang="fr-BE" sz="3200" dirty="0"/>
              <a:t>…</a:t>
            </a:r>
          </a:p>
          <a:p>
            <a:pPr marL="285750" indent="-285750" algn="ctr"/>
            <a:endParaRPr lang="fr-BE" sz="3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60FB7F6-E7F6-40CE-86E8-CB3191C111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29" y="180974"/>
            <a:ext cx="1287611" cy="6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4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98162" y="191719"/>
            <a:ext cx="2836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fr-BE" sz="4400" dirty="0">
                <a:solidFill>
                  <a:srgbClr val="FF0000"/>
                </a:solidFill>
              </a:rPr>
              <a:t>The route</a:t>
            </a:r>
          </a:p>
        </p:txBody>
      </p:sp>
      <p:pic>
        <p:nvPicPr>
          <p:cNvPr id="11267" name="Picture 3" descr="C:\Users\lamalle\Pictures\energivore 150417\DSC056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64" y="1258025"/>
            <a:ext cx="3410860" cy="2558145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71547" y="867887"/>
            <a:ext cx="266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fr-BE" sz="2400" dirty="0"/>
              <a:t>entrance hall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207826" y="499495"/>
            <a:ext cx="266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fr-BE" sz="2400" dirty="0"/>
              <a:t>office</a:t>
            </a:r>
          </a:p>
        </p:txBody>
      </p:sp>
      <p:pic>
        <p:nvPicPr>
          <p:cNvPr id="11270" name="Picture 6" descr="C:\Users\lamalle\Pictures\Olne Energivore\DSC0732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88" y="3973285"/>
            <a:ext cx="3441126" cy="2580844"/>
          </a:xfrm>
          <a:prstGeom prst="rect">
            <a:avLst/>
          </a:prstGeom>
          <a:noFill/>
        </p:spPr>
      </p:pic>
      <p:pic>
        <p:nvPicPr>
          <p:cNvPr id="15" name="Picture 11" descr="C:\Users\lamalle\Pictures\Olne Energivore\DSC0733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5522" y="3981332"/>
            <a:ext cx="3429502" cy="2572797"/>
          </a:xfrm>
          <a:prstGeom prst="rect">
            <a:avLst/>
          </a:prstGeom>
          <a:noFill/>
        </p:spPr>
      </p:pic>
      <p:pic>
        <p:nvPicPr>
          <p:cNvPr id="11273" name="Picture 9" descr="C:\Users\lamalle\Pictures\energivore 150417\DSC05589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450" y="1371601"/>
            <a:ext cx="3425372" cy="2569028"/>
          </a:xfrm>
          <a:prstGeom prst="rect">
            <a:avLst/>
          </a:prstGeom>
          <a:noFill/>
        </p:spPr>
      </p:pic>
      <p:pic>
        <p:nvPicPr>
          <p:cNvPr id="1027" name="Picture 3" descr="footprints-151189_64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499396">
            <a:off x="4243345" y="5188903"/>
            <a:ext cx="631825" cy="10810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3743372" y="3403732"/>
            <a:ext cx="180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800" dirty="0" err="1">
                <a:latin typeface="Gill Sans Ultra Bold Condensed" pitchFamily="34" charset="0"/>
              </a:rPr>
              <a:t>reception</a:t>
            </a:r>
            <a:endParaRPr lang="fr-BE" sz="2800" dirty="0">
              <a:latin typeface="Gill Sans Ultra Bold Condensed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58525" y="5866472"/>
            <a:ext cx="293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400" dirty="0">
                <a:latin typeface="Gill Sans Ultra Bold Condensed" pitchFamily="34" charset="0"/>
              </a:rPr>
              <a:t>supplier </a:t>
            </a:r>
            <a:r>
              <a:rPr lang="fr-BE" sz="2400" dirty="0" err="1">
                <a:latin typeface="Gill Sans Ultra Bold Condensed" pitchFamily="34" charset="0"/>
              </a:rPr>
              <a:t>comparison</a:t>
            </a:r>
            <a:endParaRPr lang="fr-BE" sz="2400" dirty="0">
              <a:latin typeface="Gill Sans Ultra Bold Condensed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862441" y="1309339"/>
            <a:ext cx="489857" cy="48985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ZoneTexte 18"/>
          <p:cNvSpPr txBox="1"/>
          <p:nvPr/>
        </p:nvSpPr>
        <p:spPr>
          <a:xfrm>
            <a:off x="7924502" y="1300922"/>
            <a:ext cx="54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400" b="1" dirty="0"/>
              <a:t>1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60FB7F6-E7F6-40CE-86E8-CB3191C111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616" y="107394"/>
            <a:ext cx="1287611" cy="645031"/>
          </a:xfrm>
          <a:prstGeom prst="rect">
            <a:avLst/>
          </a:prstGeom>
        </p:spPr>
      </p:pic>
      <p:pic>
        <p:nvPicPr>
          <p:cNvPr id="23" name="Picture 3" descr="footprints-151189_64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647638">
            <a:off x="5858377" y="3767460"/>
            <a:ext cx="631825" cy="10810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4" name="Picture 3" descr="footprints-151189_64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97679">
            <a:off x="6900659" y="2037471"/>
            <a:ext cx="631825" cy="10810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595236" y="11125"/>
            <a:ext cx="4512133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welcome</a:t>
            </a:r>
            <a:r>
              <a:rPr lang="fr-F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home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64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582535" y="202842"/>
            <a:ext cx="854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fr-BE" sz="2400" dirty="0"/>
              <a:t>cave</a:t>
            </a:r>
          </a:p>
        </p:txBody>
      </p:sp>
      <p:pic>
        <p:nvPicPr>
          <p:cNvPr id="11271" name="Picture 7" descr="C:\Users\lamalle\Pictures\Olne Energivore\DSC07318b.jpg"/>
          <p:cNvPicPr>
            <a:picLocks noChangeAspect="1" noChangeArrowheads="1"/>
          </p:cNvPicPr>
          <p:nvPr/>
        </p:nvPicPr>
        <p:blipFill>
          <a:blip r:embed="rId2" cstate="print"/>
          <a:srcRect l="30358" t="12207" r="310" b="21059"/>
          <a:stretch>
            <a:fillRect/>
          </a:stretch>
        </p:blipFill>
        <p:spPr bwMode="auto">
          <a:xfrm>
            <a:off x="254500" y="837460"/>
            <a:ext cx="3712031" cy="2679692"/>
          </a:xfrm>
          <a:prstGeom prst="rect">
            <a:avLst/>
          </a:prstGeom>
          <a:noFill/>
        </p:spPr>
      </p:pic>
      <p:pic>
        <p:nvPicPr>
          <p:cNvPr id="11272" name="Picture 8" descr="C:\Users\lamalle\Pictures\energivore 150417\DSC0561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144" y="3900462"/>
            <a:ext cx="3722916" cy="2792187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6905010" y="202842"/>
            <a:ext cx="1855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fr-BE" sz="2400" dirty="0"/>
              <a:t>living room</a:t>
            </a:r>
          </a:p>
        </p:txBody>
      </p:sp>
      <p:pic>
        <p:nvPicPr>
          <p:cNvPr id="16" name="Picture 2" descr="C:\Users\lamalle\Pictures\energivore 150417\DSC0562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6008" y="837460"/>
            <a:ext cx="3640250" cy="2730188"/>
          </a:xfrm>
          <a:prstGeom prst="rect">
            <a:avLst/>
          </a:prstGeom>
          <a:noFill/>
        </p:spPr>
      </p:pic>
      <p:pic>
        <p:nvPicPr>
          <p:cNvPr id="17" name="Picture 3" descr="C:\Users\lamalle\Pictures\energivore 150417\DSC05630b.jpg"/>
          <p:cNvPicPr>
            <a:picLocks noChangeAspect="1" noChangeArrowheads="1"/>
          </p:cNvPicPr>
          <p:nvPr/>
        </p:nvPicPr>
        <p:blipFill>
          <a:blip r:embed="rId5" cstate="print"/>
          <a:srcRect l="26786" t="14619" r="9481"/>
          <a:stretch>
            <a:fillRect/>
          </a:stretch>
        </p:blipFill>
        <p:spPr bwMode="auto">
          <a:xfrm>
            <a:off x="10554788" y="2177306"/>
            <a:ext cx="1371274" cy="1377768"/>
          </a:xfrm>
          <a:prstGeom prst="rect">
            <a:avLst/>
          </a:prstGeom>
          <a:noFill/>
        </p:spPr>
      </p:pic>
      <p:pic>
        <p:nvPicPr>
          <p:cNvPr id="18" name="Picture 4" descr="C:\Users\lamalle\Pictures\Olne Energivore\DSC07346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4936" y="3900462"/>
            <a:ext cx="3623401" cy="2717551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3966531" y="1213526"/>
            <a:ext cx="180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800" dirty="0">
                <a:latin typeface="Gill Sans Ultra Bold Condensed" pitchFamily="34" charset="0"/>
              </a:rPr>
              <a:t>chauffage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278251" y="2946792"/>
            <a:ext cx="180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800" dirty="0" err="1">
                <a:latin typeface="Gill Sans Ultra Bold Condensed" pitchFamily="34" charset="0"/>
              </a:rPr>
              <a:t>lighting</a:t>
            </a:r>
            <a:endParaRPr lang="fr-BE" sz="2800" dirty="0">
              <a:latin typeface="Gill Sans Ultra Bold Condensed" pitchFamily="34" charset="0"/>
            </a:endParaRPr>
          </a:p>
        </p:txBody>
      </p:sp>
      <p:pic>
        <p:nvPicPr>
          <p:cNvPr id="23" name="Picture 3" descr="footprints-151189_64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597679">
            <a:off x="4310221" y="5150676"/>
            <a:ext cx="631825" cy="10810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5" name="Ellipse 14"/>
          <p:cNvSpPr/>
          <p:nvPr/>
        </p:nvSpPr>
        <p:spPr>
          <a:xfrm>
            <a:off x="358380" y="3948334"/>
            <a:ext cx="492009" cy="48985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442183" y="3923501"/>
            <a:ext cx="54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400" b="1" dirty="0"/>
              <a:t>2</a:t>
            </a:r>
          </a:p>
        </p:txBody>
      </p:sp>
      <p:sp>
        <p:nvSpPr>
          <p:cNvPr id="25" name="Ellipse 24"/>
          <p:cNvSpPr/>
          <p:nvPr/>
        </p:nvSpPr>
        <p:spPr>
          <a:xfrm>
            <a:off x="6927180" y="3936646"/>
            <a:ext cx="489857" cy="48985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ZoneTexte 25"/>
          <p:cNvSpPr txBox="1"/>
          <p:nvPr/>
        </p:nvSpPr>
        <p:spPr>
          <a:xfrm>
            <a:off x="6982940" y="3945785"/>
            <a:ext cx="54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400" b="1" dirty="0"/>
              <a:t>3</a:t>
            </a:r>
          </a:p>
        </p:txBody>
      </p:sp>
      <p:pic>
        <p:nvPicPr>
          <p:cNvPr id="27" name="Picture 3" descr="footprints-151189_64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597679">
            <a:off x="5718594" y="4718315"/>
            <a:ext cx="631825" cy="10810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60FB7F6-E7F6-40CE-86E8-CB3191C111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570" y="6123581"/>
            <a:ext cx="1287611" cy="6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4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48459" y="294034"/>
            <a:ext cx="328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400" dirty="0"/>
              <a:t> </a:t>
            </a:r>
            <a:r>
              <a:rPr lang="fr-BE" sz="2400" dirty="0" err="1"/>
              <a:t>kitchen</a:t>
            </a:r>
            <a:r>
              <a:rPr lang="fr-BE" sz="2400" dirty="0"/>
              <a:t> and </a:t>
            </a:r>
            <a:r>
              <a:rPr lang="fr-BE" sz="2400" dirty="0" err="1"/>
              <a:t>dining</a:t>
            </a:r>
            <a:r>
              <a:rPr lang="fr-BE" sz="2400" dirty="0"/>
              <a:t> room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315201" y="309394"/>
            <a:ext cx="177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400" dirty="0" err="1"/>
              <a:t>bathroom</a:t>
            </a:r>
            <a:endParaRPr lang="fr-BE" sz="2400" dirty="0"/>
          </a:p>
        </p:txBody>
      </p:sp>
      <p:pic>
        <p:nvPicPr>
          <p:cNvPr id="12293" name="Picture 5" descr="C:\Users\lamalle\Pictures\Olne Energivore\DSC0737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07" y="3886191"/>
            <a:ext cx="3842097" cy="2882324"/>
          </a:xfrm>
          <a:prstGeom prst="rect">
            <a:avLst/>
          </a:prstGeom>
          <a:noFill/>
        </p:spPr>
      </p:pic>
      <p:pic>
        <p:nvPicPr>
          <p:cNvPr id="12294" name="Picture 6" descr="C:\Users\lamalle\Pictures\Olne Energivore\DSC07354b.jpg"/>
          <p:cNvPicPr>
            <a:picLocks noChangeAspect="1" noChangeArrowheads="1"/>
          </p:cNvPicPr>
          <p:nvPr/>
        </p:nvPicPr>
        <p:blipFill>
          <a:blip r:embed="rId3" cstate="print"/>
          <a:srcRect t="24158" r="1409"/>
          <a:stretch>
            <a:fillRect/>
          </a:stretch>
        </p:blipFill>
        <p:spPr bwMode="auto">
          <a:xfrm>
            <a:off x="4476024" y="2688023"/>
            <a:ext cx="1579024" cy="1619579"/>
          </a:xfrm>
          <a:prstGeom prst="rect">
            <a:avLst/>
          </a:prstGeom>
          <a:noFill/>
        </p:spPr>
      </p:pic>
      <p:pic>
        <p:nvPicPr>
          <p:cNvPr id="12295" name="Picture 7" descr="C:\Users\lamalle\Pictures\energivore 150417\DSC0563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721" y="812770"/>
            <a:ext cx="3844384" cy="2883727"/>
          </a:xfrm>
          <a:prstGeom prst="rect">
            <a:avLst/>
          </a:prstGeom>
          <a:noFill/>
        </p:spPr>
      </p:pic>
      <p:pic>
        <p:nvPicPr>
          <p:cNvPr id="12296" name="Picture 8" descr="C:\Users\lamalle\Pictures\energivore 150417\DSC05660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1" y="802060"/>
            <a:ext cx="3770810" cy="2828108"/>
          </a:xfrm>
          <a:prstGeom prst="rect">
            <a:avLst/>
          </a:prstGeom>
          <a:noFill/>
        </p:spPr>
      </p:pic>
      <p:pic>
        <p:nvPicPr>
          <p:cNvPr id="12297" name="Picture 9" descr="C:\Users\lamalle\Pictures\Olne Energivore\DSC07379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2240" y="3886190"/>
            <a:ext cx="3711799" cy="2784575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4368625" y="812770"/>
            <a:ext cx="3047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800" dirty="0">
                <a:latin typeface="Gill Sans Ultra Bold Condensed" pitchFamily="34" charset="0"/>
              </a:rPr>
              <a:t>« URE » (rational use of </a:t>
            </a:r>
            <a:r>
              <a:rPr lang="fr-BE" sz="2800" dirty="0" err="1">
                <a:latin typeface="Gill Sans Ultra Bold Condensed" pitchFamily="34" charset="0"/>
              </a:rPr>
              <a:t>energy</a:t>
            </a:r>
            <a:r>
              <a:rPr lang="fr-BE" sz="2800" dirty="0">
                <a:latin typeface="Gill Sans Ultra Bold Condensed" pitchFamily="34" charset="0"/>
              </a:rPr>
              <a:t>) and </a:t>
            </a:r>
            <a:r>
              <a:rPr lang="fr-BE" sz="2800" dirty="0" err="1">
                <a:latin typeface="Gill Sans Ultra Bold Condensed" pitchFamily="34" charset="0"/>
              </a:rPr>
              <a:t>household</a:t>
            </a:r>
            <a:r>
              <a:rPr lang="fr-BE" sz="2800" dirty="0">
                <a:latin typeface="Gill Sans Ultra Bold Condensed" pitchFamily="34" charset="0"/>
              </a:rPr>
              <a:t> </a:t>
            </a:r>
            <a:r>
              <a:rPr lang="fr-BE" sz="2800" dirty="0" err="1">
                <a:latin typeface="Gill Sans Ultra Bold Condensed" pitchFamily="34" charset="0"/>
              </a:rPr>
              <a:t>appliances</a:t>
            </a:r>
            <a:endParaRPr lang="fr-BE" sz="2800" dirty="0">
              <a:latin typeface="Gill Sans Ultra Bold Condensed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13673" y="4045992"/>
            <a:ext cx="116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800" dirty="0">
                <a:latin typeface="Gill Sans Ultra Bold Condensed" pitchFamily="34" charset="0"/>
              </a:rPr>
              <a:t>water</a:t>
            </a:r>
          </a:p>
        </p:txBody>
      </p:sp>
      <p:pic>
        <p:nvPicPr>
          <p:cNvPr id="20" name="Picture 3" descr="footprints-151189_64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597679">
            <a:off x="4943809" y="5383072"/>
            <a:ext cx="631825" cy="10810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1" name="Ellipse 20"/>
          <p:cNvSpPr/>
          <p:nvPr/>
        </p:nvSpPr>
        <p:spPr>
          <a:xfrm>
            <a:off x="569179" y="937594"/>
            <a:ext cx="489857" cy="48985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/>
          <p:cNvSpPr txBox="1"/>
          <p:nvPr/>
        </p:nvSpPr>
        <p:spPr>
          <a:xfrm>
            <a:off x="615244" y="945393"/>
            <a:ext cx="54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400" b="1" dirty="0"/>
              <a:t>4</a:t>
            </a:r>
          </a:p>
        </p:txBody>
      </p:sp>
      <p:sp>
        <p:nvSpPr>
          <p:cNvPr id="23" name="Ellipse 22"/>
          <p:cNvSpPr/>
          <p:nvPr/>
        </p:nvSpPr>
        <p:spPr>
          <a:xfrm>
            <a:off x="7382240" y="931296"/>
            <a:ext cx="489857" cy="48985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7478485" y="918429"/>
            <a:ext cx="54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fr-BE" sz="2400" b="1" dirty="0"/>
              <a:t>5</a:t>
            </a:r>
          </a:p>
        </p:txBody>
      </p:sp>
      <p:pic>
        <p:nvPicPr>
          <p:cNvPr id="25" name="Picture 3" descr="footprints-151189_64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597679">
            <a:off x="6400337" y="4555682"/>
            <a:ext cx="631825" cy="10810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60FB7F6-E7F6-40CE-86E8-CB3191C111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1" y="6033461"/>
            <a:ext cx="1287611" cy="6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468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Breitbild</PresentationFormat>
  <Paragraphs>36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Gadugi</vt:lpstr>
      <vt:lpstr>Gill Sans Ultra Bold Condensed</vt:lpstr>
      <vt:lpstr>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Suivis individuels</dc:title>
  <dc:creator>Roland Schmetz</dc:creator>
  <cp:lastModifiedBy>Gisela Nacken</cp:lastModifiedBy>
  <cp:revision>202</cp:revision>
  <dcterms:created xsi:type="dcterms:W3CDTF">2014-11-16T12:49:28Z</dcterms:created>
  <dcterms:modified xsi:type="dcterms:W3CDTF">2019-03-10T16:30:41Z</dcterms:modified>
</cp:coreProperties>
</file>