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5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E9CB"/>
          </a:solidFill>
        </a:fill>
      </a:tcStyle>
    </a:wholeTbl>
    <a:band2H>
      <a:tcTxStyle/>
      <a:tcStyle>
        <a:tcBdr/>
        <a:fill>
          <a:solidFill>
            <a:srgbClr val="EE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E6CB"/>
          </a:solidFill>
        </a:fill>
      </a:tcStyle>
    </a:wholeTbl>
    <a:band2H>
      <a:tcTxStyle/>
      <a:tcStyle>
        <a:tcBdr/>
        <a:fill>
          <a:solidFill>
            <a:srgbClr val="FAF3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8D0"/>
          </a:solidFill>
        </a:fill>
      </a:tcStyle>
    </a:wholeTbl>
    <a:band2H>
      <a:tcTxStyle/>
      <a:tcStyle>
        <a:tcBdr/>
        <a:fill>
          <a:solidFill>
            <a:srgbClr val="EEED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25" d="100"/>
          <a:sy n="125" d="100"/>
        </p:scale>
        <p:origin x="1051" y="6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Trebuchet MS"/>
      </a:defRPr>
    </a:lvl1pPr>
    <a:lvl2pPr indent="228600" defTabSz="457200" latinLnBrk="0">
      <a:defRPr sz="1200">
        <a:latin typeface="+mn-lt"/>
        <a:ea typeface="+mn-ea"/>
        <a:cs typeface="+mn-cs"/>
        <a:sym typeface="Trebuchet MS"/>
      </a:defRPr>
    </a:lvl2pPr>
    <a:lvl3pPr indent="457200" defTabSz="457200" latinLnBrk="0">
      <a:defRPr sz="1200">
        <a:latin typeface="+mn-lt"/>
        <a:ea typeface="+mn-ea"/>
        <a:cs typeface="+mn-cs"/>
        <a:sym typeface="Trebuchet MS"/>
      </a:defRPr>
    </a:lvl3pPr>
    <a:lvl4pPr indent="685800" defTabSz="457200" latinLnBrk="0">
      <a:defRPr sz="1200">
        <a:latin typeface="+mn-lt"/>
        <a:ea typeface="+mn-ea"/>
        <a:cs typeface="+mn-cs"/>
        <a:sym typeface="Trebuchet MS"/>
      </a:defRPr>
    </a:lvl4pPr>
    <a:lvl5pPr indent="914400" defTabSz="457200" latinLnBrk="0">
      <a:defRPr sz="1200">
        <a:latin typeface="+mn-lt"/>
        <a:ea typeface="+mn-ea"/>
        <a:cs typeface="+mn-cs"/>
        <a:sym typeface="Trebuchet MS"/>
      </a:defRPr>
    </a:lvl5pPr>
    <a:lvl6pPr indent="1143000" defTabSz="457200" latinLnBrk="0">
      <a:defRPr sz="1200">
        <a:latin typeface="+mn-lt"/>
        <a:ea typeface="+mn-ea"/>
        <a:cs typeface="+mn-cs"/>
        <a:sym typeface="Trebuchet MS"/>
      </a:defRPr>
    </a:lvl6pPr>
    <a:lvl7pPr indent="1371600" defTabSz="457200" latinLnBrk="0">
      <a:defRPr sz="1200">
        <a:latin typeface="+mn-lt"/>
        <a:ea typeface="+mn-ea"/>
        <a:cs typeface="+mn-cs"/>
        <a:sym typeface="Trebuchet MS"/>
      </a:defRPr>
    </a:lvl7pPr>
    <a:lvl8pPr indent="1600200" defTabSz="457200" latinLnBrk="0">
      <a:defRPr sz="1200">
        <a:latin typeface="+mn-lt"/>
        <a:ea typeface="+mn-ea"/>
        <a:cs typeface="+mn-cs"/>
        <a:sym typeface="Trebuchet MS"/>
      </a:defRPr>
    </a:lvl8pPr>
    <a:lvl9pPr indent="1828800" defTabSz="457200" latinLnBrk="0">
      <a:defRPr sz="1200">
        <a:latin typeface="+mn-lt"/>
        <a:ea typeface="+mn-ea"/>
        <a:cs typeface="+mn-cs"/>
        <a:sym typeface="Trebuchet M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6"/>
          <p:cNvGrpSpPr/>
          <p:nvPr/>
        </p:nvGrpSpPr>
        <p:grpSpPr>
          <a:xfrm>
            <a:off x="-1" y="-8467"/>
            <a:ext cx="12192001" cy="6866468"/>
            <a:chOff x="0" y="0"/>
            <a:chExt cx="12192000" cy="6866467"/>
          </a:xfrm>
        </p:grpSpPr>
        <p:sp>
          <p:nvSpPr>
            <p:cNvPr id="22" name="Straight Connector 31"/>
            <p:cNvSpPr/>
            <p:nvPr/>
          </p:nvSpPr>
          <p:spPr>
            <a:xfrm>
              <a:off x="9371012" y="8466"/>
              <a:ext cx="1219201" cy="6858002"/>
            </a:xfrm>
            <a:prstGeom prst="line">
              <a:avLst/>
            </a:prstGeom>
            <a:noFill/>
            <a:ln w="952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" name="Straight Connector 20"/>
            <p:cNvSpPr/>
            <p:nvPr/>
          </p:nvSpPr>
          <p:spPr>
            <a:xfrm flipH="1">
              <a:off x="7425266" y="3689880"/>
              <a:ext cx="4763559" cy="3176587"/>
            </a:xfrm>
            <a:prstGeom prst="line">
              <a:avLst/>
            </a:prstGeom>
            <a:noFill/>
            <a:ln w="95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181476" y="0"/>
              <a:ext cx="3007349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" name="Rectangle 25"/>
            <p:cNvSpPr/>
            <p:nvPr/>
          </p:nvSpPr>
          <p:spPr>
            <a:xfrm>
              <a:off x="9603441" y="0"/>
              <a:ext cx="2588559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" name="Isosceles Triangle 26"/>
            <p:cNvSpPr/>
            <p:nvPr/>
          </p:nvSpPr>
          <p:spPr>
            <a:xfrm>
              <a:off x="8932333" y="3056466"/>
              <a:ext cx="3259667" cy="381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" name="Rectangle 27"/>
            <p:cNvSpPr/>
            <p:nvPr/>
          </p:nvSpPr>
          <p:spPr>
            <a:xfrm>
              <a:off x="9334500" y="0"/>
              <a:ext cx="2854326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" name="Rectangle 28"/>
            <p:cNvSpPr/>
            <p:nvPr/>
          </p:nvSpPr>
          <p:spPr>
            <a:xfrm>
              <a:off x="10898730" y="0"/>
              <a:ext cx="1290095" cy="686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" name="Rectangle 29"/>
            <p:cNvSpPr/>
            <p:nvPr/>
          </p:nvSpPr>
          <p:spPr>
            <a:xfrm>
              <a:off x="10938998" y="0"/>
              <a:ext cx="1249826" cy="686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99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" name="Isosceles Triangle 30"/>
            <p:cNvSpPr/>
            <p:nvPr/>
          </p:nvSpPr>
          <p:spPr>
            <a:xfrm>
              <a:off x="10371666" y="3598333"/>
              <a:ext cx="1817160" cy="3268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" name="Isosceles Triangle 18"/>
            <p:cNvSpPr/>
            <p:nvPr/>
          </p:nvSpPr>
          <p:spPr>
            <a:xfrm rot="10800000">
              <a:off x="-1" y="8466"/>
              <a:ext cx="842597" cy="5666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3" name="Titeltext"/>
          <p:cNvSpPr txBox="1">
            <a:spLocks noGrp="1"/>
          </p:cNvSpPr>
          <p:nvPr>
            <p:ph type="title"/>
          </p:nvPr>
        </p:nvSpPr>
        <p:spPr>
          <a:xfrm>
            <a:off x="1507067" y="2404534"/>
            <a:ext cx="7766937" cy="1646303"/>
          </a:xfrm>
          <a:prstGeom prst="rect">
            <a:avLst/>
          </a:prstGeom>
        </p:spPr>
        <p:txBody>
          <a:bodyPr anchor="b"/>
          <a:lstStyle>
            <a:lvl1pPr algn="r">
              <a:defRPr sz="5400"/>
            </a:lvl1pPr>
          </a:lstStyle>
          <a:p>
            <a:r>
              <a:t>Titeltext</a:t>
            </a:r>
          </a:p>
        </p:txBody>
      </p:sp>
      <p:sp>
        <p:nvSpPr>
          <p:cNvPr id="3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507067" y="4050832"/>
            <a:ext cx="7766937" cy="1096901"/>
          </a:xfrm>
          <a:prstGeom prst="rect">
            <a:avLst/>
          </a:prstGeom>
        </p:spPr>
        <p:txBody>
          <a:bodyPr/>
          <a:lstStyle>
            <a:lvl1pPr marL="0" indent="0" algn="r">
              <a:buClrTx/>
              <a:buSzTx/>
              <a:buNone/>
              <a:defRPr>
                <a:solidFill>
                  <a:srgbClr val="808080"/>
                </a:solidFill>
              </a:defRPr>
            </a:lvl1pPr>
            <a:lvl2pPr marL="0" indent="457200" algn="r">
              <a:buClrTx/>
              <a:buSzTx/>
              <a:buNone/>
              <a:defRPr>
                <a:solidFill>
                  <a:srgbClr val="808080"/>
                </a:solidFill>
              </a:defRPr>
            </a:lvl2pPr>
            <a:lvl3pPr marL="0" indent="914400" algn="r">
              <a:buClrTx/>
              <a:buSzTx/>
              <a:buNone/>
              <a:defRPr>
                <a:solidFill>
                  <a:srgbClr val="808080"/>
                </a:solidFill>
              </a:defRPr>
            </a:lvl3pPr>
            <a:lvl4pPr marL="0" indent="1371600" algn="r">
              <a:buClrTx/>
              <a:buSzTx/>
              <a:buNone/>
              <a:defRPr>
                <a:solidFill>
                  <a:srgbClr val="808080"/>
                </a:solidFill>
              </a:defRPr>
            </a:lvl4pPr>
            <a:lvl5pPr marL="0" indent="1828800" algn="r">
              <a:buClrTx/>
              <a:buSzTx/>
              <a:buNone/>
              <a:defRPr>
                <a:solidFill>
                  <a:srgbClr val="808080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eltext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t>Titeltext</a:t>
            </a:r>
          </a:p>
        </p:txBody>
      </p:sp>
      <p:sp>
        <p:nvSpPr>
          <p:cNvPr id="12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366138" y="3632200"/>
            <a:ext cx="7224526" cy="3810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1600">
                <a:solidFill>
                  <a:srgbClr val="808080"/>
                </a:solidFill>
              </a:defRPr>
            </a:lvl1pPr>
            <a:lvl2pPr marL="0" indent="457200">
              <a:buClrTx/>
              <a:buSzTx/>
              <a:buNone/>
              <a:defRPr sz="1600">
                <a:solidFill>
                  <a:srgbClr val="808080"/>
                </a:solidFill>
              </a:defRPr>
            </a:lvl2pPr>
            <a:lvl3pPr marL="0" indent="914400">
              <a:buClrTx/>
              <a:buSzTx/>
              <a:buNone/>
              <a:defRPr sz="1600">
                <a:solidFill>
                  <a:srgbClr val="808080"/>
                </a:solidFill>
              </a:defRPr>
            </a:lvl3pPr>
            <a:lvl4pPr marL="0" indent="1371600">
              <a:buClrTx/>
              <a:buSzTx/>
              <a:buNone/>
              <a:defRPr sz="1600">
                <a:solidFill>
                  <a:srgbClr val="808080"/>
                </a:solidFill>
              </a:defRPr>
            </a:lvl4pPr>
            <a:lvl5pPr marL="0" indent="1828800">
              <a:buClrTx/>
              <a:buSzTx/>
              <a:buNone/>
              <a:defRPr sz="1600">
                <a:solidFill>
                  <a:srgbClr val="808080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25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77334" y="4470400"/>
            <a:ext cx="8596670" cy="1570963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</a:pPr>
            <a:endParaRPr/>
          </a:p>
        </p:txBody>
      </p:sp>
      <p:sp>
        <p:nvSpPr>
          <p:cNvPr id="126" name="TextBox 19"/>
          <p:cNvSpPr txBox="1"/>
          <p:nvPr/>
        </p:nvSpPr>
        <p:spPr>
          <a:xfrm>
            <a:off x="587589" y="469465"/>
            <a:ext cx="51816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C0E4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127" name="TextBox 21"/>
          <p:cNvSpPr txBox="1"/>
          <p:nvPr/>
        </p:nvSpPr>
        <p:spPr>
          <a:xfrm>
            <a:off x="8938730" y="2565643"/>
            <a:ext cx="51816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C0E4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12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eltext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9" cy="2595461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r>
              <a:t>Titeltext</a:t>
            </a:r>
          </a:p>
        </p:txBody>
      </p:sp>
      <p:sp>
        <p:nvSpPr>
          <p:cNvPr id="136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77335" y="4527448"/>
            <a:ext cx="8596669" cy="151391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eltext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t>Titeltext</a:t>
            </a:r>
          </a:p>
        </p:txBody>
      </p:sp>
      <p:sp>
        <p:nvSpPr>
          <p:cNvPr id="145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77332" y="4013200"/>
            <a:ext cx="8596670" cy="514249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/>
            </a:lvl1pPr>
            <a:lvl2pPr marL="0" indent="457200">
              <a:buClrTx/>
              <a:buSzTx/>
              <a:buNone/>
              <a:defRPr sz="2400"/>
            </a:lvl2pPr>
            <a:lvl3pPr marL="0" indent="914400">
              <a:buClrTx/>
              <a:buSzTx/>
              <a:buNone/>
              <a:defRPr sz="2400"/>
            </a:lvl3pPr>
            <a:lvl4pPr marL="0" indent="1371600">
              <a:buClrTx/>
              <a:buSzTx/>
              <a:buNone/>
              <a:defRPr sz="2400"/>
            </a:lvl4pPr>
            <a:lvl5pPr marL="0" indent="1828800">
              <a:buClrTx/>
              <a:buSzTx/>
              <a:buNone/>
              <a:defRPr sz="2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46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77334" y="4527448"/>
            <a:ext cx="8596670" cy="1513915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147" name="TextBox 23"/>
          <p:cNvSpPr txBox="1"/>
          <p:nvPr/>
        </p:nvSpPr>
        <p:spPr>
          <a:xfrm>
            <a:off x="587589" y="469465"/>
            <a:ext cx="51816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C0E4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148" name="TextBox 24"/>
          <p:cNvSpPr txBox="1"/>
          <p:nvPr/>
        </p:nvSpPr>
        <p:spPr>
          <a:xfrm>
            <a:off x="8938730" y="2565643"/>
            <a:ext cx="51816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C0E4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14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eltext"/>
          <p:cNvSpPr txBox="1">
            <a:spLocks noGrp="1"/>
          </p:cNvSpPr>
          <p:nvPr>
            <p:ph type="title"/>
          </p:nvPr>
        </p:nvSpPr>
        <p:spPr>
          <a:xfrm>
            <a:off x="685798" y="609600"/>
            <a:ext cx="8588204" cy="3022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t>Titeltext</a:t>
            </a:r>
          </a:p>
        </p:txBody>
      </p:sp>
      <p:sp>
        <p:nvSpPr>
          <p:cNvPr id="157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77332" y="4013200"/>
            <a:ext cx="8596670" cy="514249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58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77334" y="4527448"/>
            <a:ext cx="8596670" cy="1513915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15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eltext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3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677333" y="2160589"/>
            <a:ext cx="8596670" cy="3880773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eltext"/>
          <p:cNvSpPr txBox="1">
            <a:spLocks noGrp="1"/>
          </p:cNvSpPr>
          <p:nvPr>
            <p:ph type="title"/>
          </p:nvPr>
        </p:nvSpPr>
        <p:spPr>
          <a:xfrm>
            <a:off x="677335" y="2700866"/>
            <a:ext cx="8596669" cy="1826582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t>Titeltext</a:t>
            </a:r>
          </a:p>
        </p:txBody>
      </p:sp>
      <p:sp>
        <p:nvSpPr>
          <p:cNvPr id="5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77335" y="4527448"/>
            <a:ext cx="8596669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2000">
                <a:solidFill>
                  <a:srgbClr val="808080"/>
                </a:solidFill>
              </a:defRPr>
            </a:lvl1pPr>
            <a:lvl2pPr marL="0" indent="457200">
              <a:buClrTx/>
              <a:buSzTx/>
              <a:buNone/>
              <a:defRPr sz="2000">
                <a:solidFill>
                  <a:srgbClr val="808080"/>
                </a:solidFill>
              </a:defRPr>
            </a:lvl2pPr>
            <a:lvl3pPr marL="0" indent="914400">
              <a:buClrTx/>
              <a:buSzTx/>
              <a:buNone/>
              <a:defRPr sz="2000">
                <a:solidFill>
                  <a:srgbClr val="808080"/>
                </a:solidFill>
              </a:defRPr>
            </a:lvl3pPr>
            <a:lvl4pPr marL="0" indent="1371600">
              <a:buClrTx/>
              <a:buSzTx/>
              <a:buNone/>
              <a:defRPr sz="2000">
                <a:solidFill>
                  <a:srgbClr val="808080"/>
                </a:solidFill>
              </a:defRPr>
            </a:lvl4pPr>
            <a:lvl5pPr marL="0" indent="1828800">
              <a:buClrTx/>
              <a:buSzTx/>
              <a:buNone/>
              <a:defRPr sz="2000">
                <a:solidFill>
                  <a:srgbClr val="808080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eltext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1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77333" y="2160589"/>
            <a:ext cx="4184036" cy="3880773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eltext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7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75744" y="2160983"/>
            <a:ext cx="4185624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/>
            </a:lvl1pPr>
            <a:lvl2pPr marL="0" indent="457200">
              <a:buClrTx/>
              <a:buSzTx/>
              <a:buNone/>
              <a:defRPr sz="2400"/>
            </a:lvl2pPr>
            <a:lvl3pPr marL="0" indent="914400">
              <a:buClrTx/>
              <a:buSzTx/>
              <a:buNone/>
              <a:defRPr sz="2400"/>
            </a:lvl3pPr>
            <a:lvl4pPr marL="0" indent="1371600">
              <a:buClrTx/>
              <a:buSzTx/>
              <a:buNone/>
              <a:defRPr sz="2400"/>
            </a:lvl4pPr>
            <a:lvl5pPr marL="0" indent="1828800">
              <a:buClrTx/>
              <a:buSzTx/>
              <a:buNone/>
              <a:defRPr sz="2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088382" y="2160983"/>
            <a:ext cx="4185619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/>
            </a:pPr>
            <a:endParaRPr/>
          </a:p>
        </p:txBody>
      </p:sp>
      <p:sp>
        <p:nvSpPr>
          <p:cNvPr id="7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eltext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8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eltext"/>
          <p:cNvSpPr txBox="1">
            <a:spLocks noGrp="1"/>
          </p:cNvSpPr>
          <p:nvPr>
            <p:ph type="title"/>
          </p:nvPr>
        </p:nvSpPr>
        <p:spPr>
          <a:xfrm>
            <a:off x="677333" y="1498603"/>
            <a:ext cx="3854529" cy="1278467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Titeltext</a:t>
            </a:r>
          </a:p>
        </p:txBody>
      </p:sp>
      <p:sp>
        <p:nvSpPr>
          <p:cNvPr id="95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4760460" y="514923"/>
            <a:ext cx="4513543" cy="5526439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77334" y="2777069"/>
            <a:ext cx="3854528" cy="258445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9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eltext"/>
          <p:cNvSpPr txBox="1">
            <a:spLocks noGrp="1"/>
          </p:cNvSpPr>
          <p:nvPr>
            <p:ph type="title"/>
          </p:nvPr>
        </p:nvSpPr>
        <p:spPr>
          <a:xfrm>
            <a:off x="677333" y="4800600"/>
            <a:ext cx="8596668" cy="566738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Titeltext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677333" y="609600"/>
            <a:ext cx="8596670" cy="384571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77333" y="5367337"/>
            <a:ext cx="8596668" cy="67402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200"/>
            </a:lvl1pPr>
            <a:lvl2pPr marL="0" indent="457200">
              <a:buClrTx/>
              <a:buSzTx/>
              <a:buNone/>
              <a:defRPr sz="1200"/>
            </a:lvl2pPr>
            <a:lvl3pPr marL="0" indent="914400">
              <a:buClrTx/>
              <a:buSzTx/>
              <a:buNone/>
              <a:defRPr sz="1200"/>
            </a:lvl3pPr>
            <a:lvl4pPr marL="0" indent="1371600">
              <a:buClrTx/>
              <a:buSzTx/>
              <a:buNone/>
              <a:defRPr sz="1200"/>
            </a:lvl4pPr>
            <a:lvl5pPr marL="0" indent="1828800">
              <a:buClrTx/>
              <a:buSzTx/>
              <a:buNone/>
              <a:defRPr sz="1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eltext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9" cy="3403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t>Titeltext</a:t>
            </a:r>
          </a:p>
        </p:txBody>
      </p:sp>
      <p:sp>
        <p:nvSpPr>
          <p:cNvPr id="115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77335" y="4470400"/>
            <a:ext cx="8596669" cy="1570962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1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6"/>
          <p:cNvGrpSpPr/>
          <p:nvPr/>
        </p:nvGrpSpPr>
        <p:grpSpPr>
          <a:xfrm>
            <a:off x="-1" y="-8467"/>
            <a:ext cx="12192001" cy="6866468"/>
            <a:chOff x="0" y="0"/>
            <a:chExt cx="12192000" cy="6866467"/>
          </a:xfrm>
        </p:grpSpPr>
        <p:sp>
          <p:nvSpPr>
            <p:cNvPr id="2" name="Straight Connector 19"/>
            <p:cNvSpPr/>
            <p:nvPr/>
          </p:nvSpPr>
          <p:spPr>
            <a:xfrm>
              <a:off x="9371012" y="8466"/>
              <a:ext cx="1219201" cy="6858002"/>
            </a:xfrm>
            <a:prstGeom prst="line">
              <a:avLst/>
            </a:prstGeom>
            <a:noFill/>
            <a:ln w="952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" name="Straight Connector 20"/>
            <p:cNvSpPr/>
            <p:nvPr/>
          </p:nvSpPr>
          <p:spPr>
            <a:xfrm flipH="1">
              <a:off x="7425266" y="3689880"/>
              <a:ext cx="4763559" cy="3176587"/>
            </a:xfrm>
            <a:prstGeom prst="line">
              <a:avLst/>
            </a:prstGeom>
            <a:noFill/>
            <a:ln w="95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" name="Rectangle 23"/>
            <p:cNvSpPr/>
            <p:nvPr/>
          </p:nvSpPr>
          <p:spPr>
            <a:xfrm>
              <a:off x="9181476" y="0"/>
              <a:ext cx="3007349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" name="Rectangle 25"/>
            <p:cNvSpPr/>
            <p:nvPr/>
          </p:nvSpPr>
          <p:spPr>
            <a:xfrm>
              <a:off x="9603441" y="0"/>
              <a:ext cx="2588559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" name="Isosceles Triangle 23"/>
            <p:cNvSpPr/>
            <p:nvPr/>
          </p:nvSpPr>
          <p:spPr>
            <a:xfrm>
              <a:off x="8932333" y="3056466"/>
              <a:ext cx="3259667" cy="381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Rectangle 27"/>
            <p:cNvSpPr/>
            <p:nvPr/>
          </p:nvSpPr>
          <p:spPr>
            <a:xfrm>
              <a:off x="9334500" y="0"/>
              <a:ext cx="2854326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Rectangle 28"/>
            <p:cNvSpPr/>
            <p:nvPr/>
          </p:nvSpPr>
          <p:spPr>
            <a:xfrm>
              <a:off x="10898730" y="0"/>
              <a:ext cx="1290095" cy="686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" name="Rectangle 29"/>
            <p:cNvSpPr/>
            <p:nvPr/>
          </p:nvSpPr>
          <p:spPr>
            <a:xfrm>
              <a:off x="10938998" y="0"/>
              <a:ext cx="1249826" cy="686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99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Isosceles Triangle 27"/>
            <p:cNvSpPr/>
            <p:nvPr/>
          </p:nvSpPr>
          <p:spPr>
            <a:xfrm>
              <a:off x="10371666" y="3598333"/>
              <a:ext cx="1817160" cy="3268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" name="Isosceles Triangle 28"/>
            <p:cNvSpPr/>
            <p:nvPr/>
          </p:nvSpPr>
          <p:spPr>
            <a:xfrm>
              <a:off x="-1" y="4021666"/>
              <a:ext cx="448734" cy="284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3" name="Titeltext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Titeltext</a:t>
            </a:r>
          </a:p>
        </p:txBody>
      </p:sp>
      <p:sp>
        <p:nvSpPr>
          <p:cNvPr id="14" name="Textebene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9049981" y="6114704"/>
            <a:ext cx="224022" cy="2184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/>
  <p:hf hdr="0" dt="0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•"/>
        <a:tabLst/>
        <a:defRPr sz="1800" b="0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Trebuchet MS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•"/>
        <a:tabLst/>
        <a:defRPr sz="1800" b="0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Trebuchet MS"/>
        </a:defRPr>
      </a:lvl2pPr>
      <a:lvl3pPr marL="1208314" marR="0" indent="-293914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•"/>
        <a:tabLst/>
        <a:defRPr sz="1800" b="0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Trebuchet MS"/>
        </a:defRPr>
      </a:lvl3pPr>
      <a:lvl4pPr marL="1714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•"/>
        <a:tabLst/>
        <a:defRPr sz="1800" b="0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Trebuchet MS"/>
        </a:defRPr>
      </a:lvl4pPr>
      <a:lvl5pPr marL="21717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•"/>
        <a:tabLst/>
        <a:defRPr sz="1800" b="0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Trebuchet MS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•"/>
        <a:tabLst/>
        <a:defRPr sz="1800" b="0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Trebuchet MS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•"/>
        <a:tabLst/>
        <a:defRPr sz="1800" b="0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Trebuchet MS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•"/>
        <a:tabLst/>
        <a:defRPr sz="1800" b="0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Trebuchet MS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•"/>
        <a:tabLst/>
        <a:defRPr sz="1800" b="0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Trebuchet MS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vp-portal.de/" TargetMode="External"/><Relationship Id="rId2" Type="http://schemas.openxmlformats.org/officeDocument/2006/relationships/hyperlink" Target="https://thomas-griese-aachen.d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el 1"/>
          <p:cNvSpPr txBox="1">
            <a:spLocks noGrp="1"/>
          </p:cNvSpPr>
          <p:nvPr>
            <p:ph type="ctrTitle"/>
          </p:nvPr>
        </p:nvSpPr>
        <p:spPr>
          <a:xfrm>
            <a:off x="595275" y="0"/>
            <a:ext cx="5239468" cy="507207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de-DE" sz="3600" b="1" dirty="0" smtClean="0"/>
              <a:t>UVP-Prüfung</a:t>
            </a:r>
            <a:br>
              <a:rPr lang="de-DE" sz="3600" b="1" dirty="0" smtClean="0"/>
            </a:br>
            <a:r>
              <a:rPr lang="de-DE" sz="3600" b="1" dirty="0" smtClean="0"/>
              <a:t>Laufzeitverlängerung</a:t>
            </a:r>
            <a:br>
              <a:rPr lang="de-DE" sz="3600" b="1" dirty="0" smtClean="0"/>
            </a:br>
            <a:r>
              <a:rPr lang="de-DE" sz="3600" b="1" dirty="0" smtClean="0"/>
              <a:t> AKW </a:t>
            </a:r>
            <a:r>
              <a:rPr lang="de-DE" sz="3600" b="1" dirty="0" err="1" smtClean="0"/>
              <a:t>Tihange</a:t>
            </a:r>
            <a:r>
              <a:rPr lang="de-DE" sz="3600" b="1" dirty="0" smtClean="0"/>
              <a:t> 3</a:t>
            </a:r>
            <a:br>
              <a:rPr lang="de-DE" sz="3600" b="1" dirty="0" smtClean="0"/>
            </a:br>
            <a:r>
              <a:rPr lang="de-DE" sz="3600" b="1" dirty="0" smtClean="0"/>
              <a:t>AKW Doel 4</a:t>
            </a:r>
            <a:r>
              <a:rPr lang="de-DE" dirty="0" smtClean="0"/>
              <a:t/>
            </a:r>
            <a:br>
              <a:rPr lang="de-DE" dirty="0" smtClean="0"/>
            </a:br>
            <a:endParaRPr/>
          </a:p>
        </p:txBody>
      </p:sp>
      <p:sp>
        <p:nvSpPr>
          <p:cNvPr id="169" name="Untertitel 2"/>
          <p:cNvSpPr txBox="1">
            <a:spLocks noGrp="1"/>
          </p:cNvSpPr>
          <p:nvPr>
            <p:ph type="subTitle" sz="quarter" idx="1"/>
          </p:nvPr>
        </p:nvSpPr>
        <p:spPr>
          <a:xfrm>
            <a:off x="1233712" y="5347732"/>
            <a:ext cx="6037946" cy="81030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defRPr sz="2000"/>
            </a:lvl1pPr>
          </a:lstStyle>
          <a:p>
            <a:r>
              <a:t>Dr. </a:t>
            </a:r>
            <a:r>
              <a:rPr/>
              <a:t>Thomas </a:t>
            </a:r>
            <a:r>
              <a:rPr smtClean="0"/>
              <a:t>Griese</a:t>
            </a:r>
            <a:endParaRPr lang="de-DE" dirty="0" smtClean="0"/>
          </a:p>
          <a:p>
            <a:r>
              <a:rPr lang="de-DE" dirty="0" smtClean="0"/>
              <a:t>Gisela Nacken</a:t>
            </a:r>
          </a:p>
          <a:p>
            <a:endParaRPr/>
          </a:p>
        </p:txBody>
      </p:sp>
      <p:sp>
        <p:nvSpPr>
          <p:cNvPr id="170" name="Textfeld 3"/>
          <p:cNvSpPr txBox="1"/>
          <p:nvPr/>
        </p:nvSpPr>
        <p:spPr>
          <a:xfrm>
            <a:off x="10322740" y="5896655"/>
            <a:ext cx="215827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16.05.2023</a:t>
            </a:r>
          </a:p>
          <a:p>
            <a:r>
              <a:rPr lang="de-DE" dirty="0" smtClean="0"/>
              <a:t>Grüner Dienstag</a:t>
            </a:r>
            <a:endParaRPr/>
          </a:p>
        </p:txBody>
      </p:sp>
      <p:pic>
        <p:nvPicPr>
          <p:cNvPr id="5121" name="Picture 1" descr="C:\Users\AcerBook\Desktop\Thomas\Grüne StädteRegionsfraktion\Wahlperiode 2020-2025\UMW\Belgische AKW Laufzeitverlängerung\Bild Tihan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8810" y="2571744"/>
            <a:ext cx="3643338" cy="242889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Sechs wichtige Einspruchsgründe- 4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e-DE" dirty="0" smtClean="0"/>
              <a:t>Alterungsbedingte </a:t>
            </a:r>
            <a:r>
              <a:rPr lang="de-DE" dirty="0" err="1" smtClean="0"/>
              <a:t>Verschleisserscheinungen</a:t>
            </a:r>
            <a:r>
              <a:rPr lang="de-DE" dirty="0" smtClean="0"/>
              <a:t> und Schäden werden nicht konkret geprüft</a:t>
            </a:r>
          </a:p>
          <a:p>
            <a:endParaRPr lang="de-DE" dirty="0" smtClean="0"/>
          </a:p>
          <a:p>
            <a:r>
              <a:rPr lang="de-DE" dirty="0" smtClean="0"/>
              <a:t>Keine </a:t>
            </a:r>
            <a:r>
              <a:rPr lang="de-DE" dirty="0" smtClean="0"/>
              <a:t>A</a:t>
            </a:r>
            <a:r>
              <a:rPr lang="de-DE" dirty="0" smtClean="0"/>
              <a:t>uswertung trotz der Erfahrungen bei </a:t>
            </a:r>
            <a:r>
              <a:rPr lang="de-DE" dirty="0" err="1" smtClean="0"/>
              <a:t>Tihange</a:t>
            </a:r>
            <a:r>
              <a:rPr lang="de-DE" dirty="0" smtClean="0"/>
              <a:t> 2 und Doel 3 (</a:t>
            </a:r>
            <a:r>
              <a:rPr lang="de-DE" dirty="0" err="1" smtClean="0"/>
              <a:t>Rissreaktoren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r>
              <a:rPr lang="de-DE" dirty="0" smtClean="0"/>
              <a:t>Keine Maßnahmen zur Verhinderung von </a:t>
            </a:r>
            <a:r>
              <a:rPr lang="de-DE" dirty="0" err="1" smtClean="0"/>
              <a:t>Verschleissgefahren</a:t>
            </a:r>
            <a:r>
              <a:rPr lang="de-DE" dirty="0" smtClean="0"/>
              <a:t> vorgesehen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Sechs wichtige Einspruchsgründe- 5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e-DE" dirty="0" smtClean="0"/>
              <a:t>Keine Aussage zu Atommüllendlagerung</a:t>
            </a:r>
          </a:p>
          <a:p>
            <a:endParaRPr lang="de-DE" dirty="0" smtClean="0"/>
          </a:p>
          <a:p>
            <a:r>
              <a:rPr lang="de-DE" dirty="0" smtClean="0"/>
              <a:t>Hochradioaktive Atommüllmenge wird nochmals um ca. 9% steigen</a:t>
            </a:r>
          </a:p>
          <a:p>
            <a:endParaRPr lang="de-DE" dirty="0" smtClean="0"/>
          </a:p>
          <a:p>
            <a:r>
              <a:rPr lang="de-DE" dirty="0" smtClean="0"/>
              <a:t>Belgien hat kein Endlager</a:t>
            </a:r>
          </a:p>
          <a:p>
            <a:endParaRPr lang="de-DE" dirty="0" smtClean="0"/>
          </a:p>
          <a:p>
            <a:r>
              <a:rPr lang="de-DE" dirty="0" smtClean="0"/>
              <a:t>Entsorgung nicht gesichert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Sechs wichtige Einspruchsgründe- 6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e-DE" dirty="0" err="1" smtClean="0"/>
              <a:t>Alternativenprüfung</a:t>
            </a:r>
            <a:r>
              <a:rPr lang="de-DE" dirty="0" smtClean="0"/>
              <a:t> grob fehlerhaft</a:t>
            </a:r>
          </a:p>
          <a:p>
            <a:r>
              <a:rPr lang="de-DE" dirty="0" smtClean="0"/>
              <a:t>Stromproduktion in der 10-jährigen Verlängerungsphase rd. 160 Milliarden </a:t>
            </a:r>
            <a:r>
              <a:rPr lang="de-DE" dirty="0" err="1" smtClean="0"/>
              <a:t>kWh</a:t>
            </a:r>
            <a:endParaRPr lang="de-DE" dirty="0" smtClean="0"/>
          </a:p>
          <a:p>
            <a:r>
              <a:rPr lang="de-DE" dirty="0" smtClean="0"/>
              <a:t>Subvention durch den Belgischen Staat rd. 20 Milliarden €</a:t>
            </a:r>
          </a:p>
          <a:p>
            <a:r>
              <a:rPr lang="de-DE" dirty="0" smtClean="0"/>
              <a:t>Also pro </a:t>
            </a:r>
            <a:r>
              <a:rPr lang="de-DE" dirty="0" err="1" smtClean="0"/>
              <a:t>kWh</a:t>
            </a:r>
            <a:r>
              <a:rPr lang="de-DE" dirty="0" smtClean="0"/>
              <a:t> 12,5 Cent</a:t>
            </a:r>
          </a:p>
          <a:p>
            <a:r>
              <a:rPr lang="de-DE" dirty="0" smtClean="0"/>
              <a:t>Dieselbe Strommenge durch 800 Windräder der 7 MW-Klasse erzielbar</a:t>
            </a:r>
          </a:p>
          <a:p>
            <a:r>
              <a:rPr lang="de-DE" dirty="0" smtClean="0"/>
              <a:t>Kosten pro </a:t>
            </a:r>
            <a:r>
              <a:rPr lang="de-DE" dirty="0" err="1" smtClean="0"/>
              <a:t>kWh</a:t>
            </a:r>
            <a:r>
              <a:rPr lang="de-DE" dirty="0" smtClean="0"/>
              <a:t> 9 Cent</a:t>
            </a:r>
          </a:p>
          <a:p>
            <a:r>
              <a:rPr lang="de-DE" dirty="0" smtClean="0"/>
              <a:t>In NRW zur Zeit 485 Windräder genehmigt, die demnächst gebaut werden.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Einspruchsmöglichkeiten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e-DE" dirty="0" smtClean="0"/>
              <a:t>Mustereinspruchsschreiben herunterladen von der </a:t>
            </a:r>
            <a:r>
              <a:rPr lang="de-DE" dirty="0" err="1" smtClean="0"/>
              <a:t>website</a:t>
            </a:r>
            <a:endParaRPr lang="de-DE" dirty="0" smtClean="0"/>
          </a:p>
          <a:p>
            <a:r>
              <a:rPr lang="de-DE" dirty="0" smtClean="0">
                <a:hlinkClick r:id="rId2"/>
              </a:rPr>
              <a:t>https://thomas-griese-aachen.de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Einspruch einlegen über die </a:t>
            </a:r>
            <a:r>
              <a:rPr lang="de-DE" dirty="0" err="1" smtClean="0"/>
              <a:t>website</a:t>
            </a:r>
            <a:endParaRPr lang="de-DE" dirty="0" smtClean="0"/>
          </a:p>
          <a:p>
            <a:r>
              <a:rPr lang="de-DE" dirty="0" smtClean="0">
                <a:hlinkClick r:id="rId3"/>
              </a:rPr>
              <a:t>https://uvp-portal.de</a:t>
            </a:r>
            <a:endParaRPr lang="de-DE" dirty="0" smtClean="0"/>
          </a:p>
          <a:p>
            <a:r>
              <a:rPr lang="de-DE" dirty="0" smtClean="0"/>
              <a:t>Unter dem Suchbegriff </a:t>
            </a:r>
            <a:r>
              <a:rPr lang="de-DE" smtClean="0"/>
              <a:t>„Laufzeitverlängerung“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belgische Atomausstieg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1026" name="Picture 2" descr="C:\Users\AcerBook\Desktop\Thomas\Grüne StädteRegionsfraktion\Wahlperiode 2020-2025\UMW\Belgische AKW Laufzeitverlängerung\IMG_159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55" y="1283381"/>
            <a:ext cx="8215369" cy="5384057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Planung für </a:t>
            </a:r>
            <a:r>
              <a:rPr lang="de-DE" dirty="0" err="1" smtClean="0"/>
              <a:t>Tihange</a:t>
            </a:r>
            <a:r>
              <a:rPr lang="de-DE" dirty="0" smtClean="0"/>
              <a:t> 3 und Doel 4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3073" name="Picture 1" descr="C:\Users\AcerBook\Desktop\IMG_15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888" y="1214422"/>
            <a:ext cx="5456244" cy="4759341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AKW Doel 4 – 2014 Sabotage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pPr/>
              <a:t>4</a:t>
            </a:fld>
            <a:endParaRPr lang="de-DE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166910" y="1285860"/>
          <a:ext cx="4110058" cy="5429288"/>
        </p:xfrm>
        <a:graphic>
          <a:graphicData uri="http://schemas.openxmlformats.org/presentationml/2006/ole">
            <p:oleObj spid="_x0000_s2051" name="Acrobat Document" r:id="rId3" imgW="4533696" imgH="6415923" progId="Acrobat.Document.DC">
              <p:embed/>
            </p:oleObj>
          </a:graphicData>
        </a:graphic>
      </p:graphicFrame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AKW Doel 4 – Islamist drei Jahre im AKW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21506" name="Picture 2" descr="C:\Users\AcerBook\Desktop\IMG_159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20" y="1428736"/>
            <a:ext cx="3571900" cy="5357850"/>
          </a:xfrm>
          <a:prstGeom prst="rect">
            <a:avLst/>
          </a:prstGeom>
          <a:noFill/>
        </p:spPr>
      </p:pic>
      <p:pic>
        <p:nvPicPr>
          <p:cNvPr id="21507" name="Picture 3" descr="C:\Users\AcerBook\Desktop\IMG_16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0314" y="1357298"/>
            <a:ext cx="4000528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Feuer im AKW </a:t>
            </a:r>
            <a:r>
              <a:rPr lang="de-DE" dirty="0" err="1" smtClean="0"/>
              <a:t>Tihange</a:t>
            </a:r>
            <a:r>
              <a:rPr lang="de-DE" dirty="0" smtClean="0"/>
              <a:t> 3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22531" name="Picture 3" descr="C:\Users\AcerBook\Desktop\IMG_16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480" y="2214554"/>
            <a:ext cx="4171950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Sechs wichtige Einspruchsgründe- 1</a:t>
            </a:r>
            <a:endParaRPr lang="de-DE" sz="4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e-DE" dirty="0" smtClean="0"/>
              <a:t>Ziel größerer </a:t>
            </a:r>
            <a:r>
              <a:rPr lang="de-DE" smtClean="0"/>
              <a:t>Importunabängigkeit</a:t>
            </a:r>
            <a:r>
              <a:rPr lang="de-DE" dirty="0" smtClean="0"/>
              <a:t> ist nicht erreichbar</a:t>
            </a:r>
          </a:p>
          <a:p>
            <a:endParaRPr lang="de-DE" dirty="0" smtClean="0"/>
          </a:p>
          <a:p>
            <a:r>
              <a:rPr lang="de-DE" dirty="0" smtClean="0"/>
              <a:t>Beherrschende Stellung von </a:t>
            </a:r>
            <a:r>
              <a:rPr lang="de-DE" dirty="0" err="1" smtClean="0"/>
              <a:t>Rußland</a:t>
            </a:r>
            <a:r>
              <a:rPr lang="de-DE" dirty="0" smtClean="0"/>
              <a:t> auf dem Weltmarkt für Uran, Urananreicherung und Kernbrennstäbe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Sechs wichtige Einspruchsgründe- 2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Keine Untersuchung der Zwischenlagerkapazitäten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Schutz gegen Flugzeugabstürze, Terroranschläge und Sabotage nicht geklärt</a:t>
            </a:r>
          </a:p>
          <a:p>
            <a:endParaRPr lang="de-DE" dirty="0" smtClean="0"/>
          </a:p>
          <a:p>
            <a:r>
              <a:rPr lang="de-DE" dirty="0" smtClean="0"/>
              <a:t>Keine Aussagen zu Dauer der Zwischenlagerung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Sechs wichtige Einspruchsgründe- 3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e-DE" dirty="0" smtClean="0"/>
              <a:t>Es wird eingeräumt, dass zusätzliche Sicherheitsanforderungen erfüllt werden müssen</a:t>
            </a:r>
          </a:p>
          <a:p>
            <a:r>
              <a:rPr lang="de-DE" dirty="0" smtClean="0"/>
              <a:t>Es wird auf noch laufende Untersuchungen verwiesen</a:t>
            </a:r>
          </a:p>
          <a:p>
            <a:endParaRPr lang="de-DE" dirty="0" smtClean="0"/>
          </a:p>
          <a:p>
            <a:r>
              <a:rPr lang="de-DE" dirty="0" smtClean="0"/>
              <a:t>Keine konkrete Festlegung</a:t>
            </a:r>
          </a:p>
          <a:p>
            <a:endParaRPr lang="de-DE" dirty="0" smtClean="0"/>
          </a:p>
          <a:p>
            <a:r>
              <a:rPr lang="de-DE" dirty="0" smtClean="0"/>
              <a:t>Keine Aussage dazu, ob alle zusätzlichen Sicherheitsanforderungen bei Beginn der Laufzeitverlängerung erfüllt sein müssen, oder einige zusätzliche Sicherheitsmaßnahmen erst später verwirklicht werden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Facette">
  <a:themeElements>
    <a:clrScheme name="Facet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0000FF"/>
      </a:hlink>
      <a:folHlink>
        <a:srgbClr val="FF00FF"/>
      </a:folHlink>
    </a:clrScheme>
    <a:fontScheme name="Facette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Facette">
  <a:themeElements>
    <a:clrScheme name="Facet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0000FF"/>
      </a:hlink>
      <a:folHlink>
        <a:srgbClr val="FF00FF"/>
      </a:folHlink>
    </a:clrScheme>
    <a:fontScheme name="Facette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</Words>
  <PresentationFormat>Benutzerdefiniert</PresentationFormat>
  <Paragraphs>70</Paragraphs>
  <Slides>13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5" baseType="lpstr">
      <vt:lpstr>Facette</vt:lpstr>
      <vt:lpstr>Acrobat Document</vt:lpstr>
      <vt:lpstr>UVP-Prüfung Laufzeitverlängerung  AKW Tihange 3 AKW Doel 4 </vt:lpstr>
      <vt:lpstr>Der belgische Atomausstieg</vt:lpstr>
      <vt:lpstr>Die Planung für Tihange 3 und Doel 4</vt:lpstr>
      <vt:lpstr>AKW Doel 4 – 2014 Sabotage </vt:lpstr>
      <vt:lpstr>AKW Doel 4 – Islamist drei Jahre im AKW</vt:lpstr>
      <vt:lpstr>Feuer im AKW Tihange 3</vt:lpstr>
      <vt:lpstr>Sechs wichtige Einspruchsgründe- 1</vt:lpstr>
      <vt:lpstr>Sechs wichtige Einspruchsgründe- 2</vt:lpstr>
      <vt:lpstr>Sechs wichtige Einspruchsgründe- 3</vt:lpstr>
      <vt:lpstr>Sechs wichtige Einspruchsgründe- 4</vt:lpstr>
      <vt:lpstr>Sechs wichtige Einspruchsgründe- 5</vt:lpstr>
      <vt:lpstr>Sechs wichtige Einspruchsgründe- 6</vt:lpstr>
      <vt:lpstr>Einspruchsmöglichkeiten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Stromversorgung durch Erneuerbare Energien in Gewerbe- und Industriegebieten</dc:title>
  <dc:creator>AcerBook</dc:creator>
  <cp:lastModifiedBy>AcerBook</cp:lastModifiedBy>
  <cp:revision>58</cp:revision>
  <dcterms:modified xsi:type="dcterms:W3CDTF">2023-05-16T13:38:22Z</dcterms:modified>
</cp:coreProperties>
</file>